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67" r:id="rId4"/>
    <p:sldId id="325" r:id="rId5"/>
    <p:sldId id="326" r:id="rId6"/>
    <p:sldId id="327" r:id="rId7"/>
    <p:sldId id="328" r:id="rId8"/>
    <p:sldId id="331" r:id="rId9"/>
    <p:sldId id="333" r:id="rId10"/>
    <p:sldId id="334" r:id="rId11"/>
    <p:sldId id="332" r:id="rId12"/>
    <p:sldId id="335" r:id="rId13"/>
    <p:sldId id="329" r:id="rId14"/>
    <p:sldId id="330" r:id="rId15"/>
  </p:sldIdLst>
  <p:sldSz cx="9144000" cy="6858000" type="screen4x3"/>
  <p:notesSz cx="7099300" cy="1023461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12967B-A9CE-42A0-9BB5-3E4B35A6E440}" v="4" dt="2024-09-25T14:37:04.953"/>
  </p1510:revLst>
</p1510:revInfo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Estilo Médio 4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775DCB02-9BB8-47FD-8907-85C794F793BA}" styleName="Estilo com Tema 1 - Ênfas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Estilo com Tema 1 - Ênfas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Estilo com Tema 1 - Ênfas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Estilo com Tema 1 - Ênfas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Estilo com Tema 1 - Ênfas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Estilo com Tema 2 - Ênfas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Estilo com Tema 2 - Ênfase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4B1156A-380E-4F78-BDF5-A606A8083BF9}" styleName="Estilo Médio 4 - Ênfas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Estilo Médio 4 - Ênfas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9" autoAdjust="0"/>
    <p:restoredTop sz="84303" autoAdjust="0"/>
  </p:normalViewPr>
  <p:slideViewPr>
    <p:cSldViewPr>
      <p:cViewPr varScale="1">
        <p:scale>
          <a:sx n="82" d="100"/>
          <a:sy n="82" d="100"/>
        </p:scale>
        <p:origin x="81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é Márcio Oliveira" userId="e7e5d3a4025137c3" providerId="LiveId" clId="{9D12967B-A9CE-42A0-9BB5-3E4B35A6E440}"/>
    <pc:docChg chg="custSel delSld modSld">
      <pc:chgData name="José Márcio Oliveira" userId="e7e5d3a4025137c3" providerId="LiveId" clId="{9D12967B-A9CE-42A0-9BB5-3E4B35A6E440}" dt="2024-09-25T14:42:05.605" v="151" actId="20577"/>
      <pc:docMkLst>
        <pc:docMk/>
      </pc:docMkLst>
      <pc:sldChg chg="modSp mod">
        <pc:chgData name="José Márcio Oliveira" userId="e7e5d3a4025137c3" providerId="LiveId" clId="{9D12967B-A9CE-42A0-9BB5-3E4B35A6E440}" dt="2024-09-24T13:52:57.307" v="25" actId="403"/>
        <pc:sldMkLst>
          <pc:docMk/>
          <pc:sldMk cId="0" sldId="256"/>
        </pc:sldMkLst>
        <pc:spChg chg="mod">
          <ac:chgData name="José Márcio Oliveira" userId="e7e5d3a4025137c3" providerId="LiveId" clId="{9D12967B-A9CE-42A0-9BB5-3E4B35A6E440}" dt="2024-09-24T13:52:57.307" v="25" actId="403"/>
          <ac:spMkLst>
            <pc:docMk/>
            <pc:sldMk cId="0" sldId="256"/>
            <ac:spMk id="8" creationId="{00000000-0000-0000-0000-000000000000}"/>
          </ac:spMkLst>
        </pc:spChg>
      </pc:sldChg>
      <pc:sldChg chg="addSp delSp modSp mod">
        <pc:chgData name="José Márcio Oliveira" userId="e7e5d3a4025137c3" providerId="LiveId" clId="{9D12967B-A9CE-42A0-9BB5-3E4B35A6E440}" dt="2024-09-25T14:13:13.847" v="41" actId="14100"/>
        <pc:sldMkLst>
          <pc:docMk/>
          <pc:sldMk cId="0" sldId="267"/>
        </pc:sldMkLst>
        <pc:picChg chg="add mod">
          <ac:chgData name="José Márcio Oliveira" userId="e7e5d3a4025137c3" providerId="LiveId" clId="{9D12967B-A9CE-42A0-9BB5-3E4B35A6E440}" dt="2024-09-25T14:13:13.847" v="41" actId="14100"/>
          <ac:picMkLst>
            <pc:docMk/>
            <pc:sldMk cId="0" sldId="267"/>
            <ac:picMk id="3" creationId="{A42BD247-E571-E5C1-6DFD-4D219A65CC4A}"/>
          </ac:picMkLst>
        </pc:picChg>
        <pc:picChg chg="add mod">
          <ac:chgData name="José Márcio Oliveira" userId="e7e5d3a4025137c3" providerId="LiveId" clId="{9D12967B-A9CE-42A0-9BB5-3E4B35A6E440}" dt="2024-09-25T14:13:09.862" v="40" actId="14100"/>
          <ac:picMkLst>
            <pc:docMk/>
            <pc:sldMk cId="0" sldId="267"/>
            <ac:picMk id="6" creationId="{3C2DE9CE-B097-DCCA-9FFD-F27ED567619A}"/>
          </ac:picMkLst>
        </pc:picChg>
        <pc:picChg chg="del">
          <ac:chgData name="José Márcio Oliveira" userId="e7e5d3a4025137c3" providerId="LiveId" clId="{9D12967B-A9CE-42A0-9BB5-3E4B35A6E440}" dt="2024-09-25T14:11:42.241" v="26" actId="478"/>
          <ac:picMkLst>
            <pc:docMk/>
            <pc:sldMk cId="0" sldId="267"/>
            <ac:picMk id="15362" creationId="{00000000-0000-0000-0000-000000000000}"/>
          </ac:picMkLst>
        </pc:picChg>
        <pc:picChg chg="del">
          <ac:chgData name="José Márcio Oliveira" userId="e7e5d3a4025137c3" providerId="LiveId" clId="{9D12967B-A9CE-42A0-9BB5-3E4B35A6E440}" dt="2024-09-25T14:12:38.229" v="29" actId="478"/>
          <ac:picMkLst>
            <pc:docMk/>
            <pc:sldMk cId="0" sldId="267"/>
            <ac:picMk id="15363" creationId="{00000000-0000-0000-0000-000000000000}"/>
          </ac:picMkLst>
        </pc:picChg>
      </pc:sldChg>
      <pc:sldChg chg="addSp delSp modSp mod">
        <pc:chgData name="José Márcio Oliveira" userId="e7e5d3a4025137c3" providerId="LiveId" clId="{9D12967B-A9CE-42A0-9BB5-3E4B35A6E440}" dt="2024-09-25T14:14:58.199" v="52" actId="1076"/>
        <pc:sldMkLst>
          <pc:docMk/>
          <pc:sldMk cId="0" sldId="325"/>
        </pc:sldMkLst>
        <pc:picChg chg="add mod">
          <ac:chgData name="José Márcio Oliveira" userId="e7e5d3a4025137c3" providerId="LiveId" clId="{9D12967B-A9CE-42A0-9BB5-3E4B35A6E440}" dt="2024-09-25T14:14:48.664" v="49" actId="14100"/>
          <ac:picMkLst>
            <pc:docMk/>
            <pc:sldMk cId="0" sldId="325"/>
            <ac:picMk id="3" creationId="{177853E1-E690-0735-BE62-6BC20E49A47F}"/>
          </ac:picMkLst>
        </pc:picChg>
        <pc:picChg chg="add mod">
          <ac:chgData name="José Márcio Oliveira" userId="e7e5d3a4025137c3" providerId="LiveId" clId="{9D12967B-A9CE-42A0-9BB5-3E4B35A6E440}" dt="2024-09-25T14:14:58.199" v="52" actId="1076"/>
          <ac:picMkLst>
            <pc:docMk/>
            <pc:sldMk cId="0" sldId="325"/>
            <ac:picMk id="6" creationId="{E14215EF-4E3C-5D89-A42F-AAAECE515CDC}"/>
          </ac:picMkLst>
        </pc:picChg>
        <pc:picChg chg="del">
          <ac:chgData name="José Márcio Oliveira" userId="e7e5d3a4025137c3" providerId="LiveId" clId="{9D12967B-A9CE-42A0-9BB5-3E4B35A6E440}" dt="2024-09-25T14:13:59.347" v="42" actId="478"/>
          <ac:picMkLst>
            <pc:docMk/>
            <pc:sldMk cId="0" sldId="325"/>
            <ac:picMk id="16386" creationId="{00000000-0000-0000-0000-000000000000}"/>
          </ac:picMkLst>
        </pc:picChg>
        <pc:picChg chg="del">
          <ac:chgData name="José Márcio Oliveira" userId="e7e5d3a4025137c3" providerId="LiveId" clId="{9D12967B-A9CE-42A0-9BB5-3E4B35A6E440}" dt="2024-09-25T14:14:06.274" v="45" actId="478"/>
          <ac:picMkLst>
            <pc:docMk/>
            <pc:sldMk cId="0" sldId="325"/>
            <ac:picMk id="16387" creationId="{00000000-0000-0000-0000-000000000000}"/>
          </ac:picMkLst>
        </pc:picChg>
      </pc:sldChg>
      <pc:sldChg chg="addSp delSp modSp mod">
        <pc:chgData name="José Márcio Oliveira" userId="e7e5d3a4025137c3" providerId="LiveId" clId="{9D12967B-A9CE-42A0-9BB5-3E4B35A6E440}" dt="2024-09-25T14:15:51.575" v="58" actId="1076"/>
        <pc:sldMkLst>
          <pc:docMk/>
          <pc:sldMk cId="0" sldId="326"/>
        </pc:sldMkLst>
        <pc:picChg chg="add mod">
          <ac:chgData name="José Márcio Oliveira" userId="e7e5d3a4025137c3" providerId="LiveId" clId="{9D12967B-A9CE-42A0-9BB5-3E4B35A6E440}" dt="2024-09-25T14:15:51.575" v="58" actId="1076"/>
          <ac:picMkLst>
            <pc:docMk/>
            <pc:sldMk cId="0" sldId="326"/>
            <ac:picMk id="3" creationId="{1D41F182-106B-1729-BDA7-F4B850C4853D}"/>
          </ac:picMkLst>
        </pc:picChg>
        <pc:picChg chg="del">
          <ac:chgData name="José Márcio Oliveira" userId="e7e5d3a4025137c3" providerId="LiveId" clId="{9D12967B-A9CE-42A0-9BB5-3E4B35A6E440}" dt="2024-09-25T14:15:41.734" v="53" actId="478"/>
          <ac:picMkLst>
            <pc:docMk/>
            <pc:sldMk cId="0" sldId="326"/>
            <ac:picMk id="17410" creationId="{00000000-0000-0000-0000-000000000000}"/>
          </ac:picMkLst>
        </pc:picChg>
      </pc:sldChg>
      <pc:sldChg chg="addSp delSp modSp mod">
        <pc:chgData name="José Márcio Oliveira" userId="e7e5d3a4025137c3" providerId="LiveId" clId="{9D12967B-A9CE-42A0-9BB5-3E4B35A6E440}" dt="2024-09-25T14:20:17.142" v="64" actId="14100"/>
        <pc:sldMkLst>
          <pc:docMk/>
          <pc:sldMk cId="0" sldId="327"/>
        </pc:sldMkLst>
        <pc:picChg chg="add mod">
          <ac:chgData name="José Márcio Oliveira" userId="e7e5d3a4025137c3" providerId="LiveId" clId="{9D12967B-A9CE-42A0-9BB5-3E4B35A6E440}" dt="2024-09-25T14:20:17.142" v="64" actId="14100"/>
          <ac:picMkLst>
            <pc:docMk/>
            <pc:sldMk cId="0" sldId="327"/>
            <ac:picMk id="3" creationId="{B4ABD437-F63E-7CF9-3B18-9C6CC724ADB0}"/>
          </ac:picMkLst>
        </pc:picChg>
        <pc:picChg chg="del">
          <ac:chgData name="José Márcio Oliveira" userId="e7e5d3a4025137c3" providerId="LiveId" clId="{9D12967B-A9CE-42A0-9BB5-3E4B35A6E440}" dt="2024-09-25T14:16:11.161" v="59" actId="478"/>
          <ac:picMkLst>
            <pc:docMk/>
            <pc:sldMk cId="0" sldId="327"/>
            <ac:picMk id="18434" creationId="{00000000-0000-0000-0000-000000000000}"/>
          </ac:picMkLst>
        </pc:picChg>
      </pc:sldChg>
      <pc:sldChg chg="addSp delSp modSp mod">
        <pc:chgData name="José Márcio Oliveira" userId="e7e5d3a4025137c3" providerId="LiveId" clId="{9D12967B-A9CE-42A0-9BB5-3E4B35A6E440}" dt="2024-09-25T14:21:40.720" v="70" actId="1076"/>
        <pc:sldMkLst>
          <pc:docMk/>
          <pc:sldMk cId="0" sldId="328"/>
        </pc:sldMkLst>
        <pc:picChg chg="add mod">
          <ac:chgData name="José Márcio Oliveira" userId="e7e5d3a4025137c3" providerId="LiveId" clId="{9D12967B-A9CE-42A0-9BB5-3E4B35A6E440}" dt="2024-09-25T14:21:40.720" v="70" actId="1076"/>
          <ac:picMkLst>
            <pc:docMk/>
            <pc:sldMk cId="0" sldId="328"/>
            <ac:picMk id="3" creationId="{9D3D7C71-C925-2A93-7CF1-FC3E30709B57}"/>
          </ac:picMkLst>
        </pc:picChg>
        <pc:picChg chg="del">
          <ac:chgData name="José Márcio Oliveira" userId="e7e5d3a4025137c3" providerId="LiveId" clId="{9D12967B-A9CE-42A0-9BB5-3E4B35A6E440}" dt="2024-09-25T14:21:28.785" v="65" actId="478"/>
          <ac:picMkLst>
            <pc:docMk/>
            <pc:sldMk cId="0" sldId="328"/>
            <ac:picMk id="19459" creationId="{00000000-0000-0000-0000-000000000000}"/>
          </ac:picMkLst>
        </pc:picChg>
      </pc:sldChg>
      <pc:sldChg chg="addSp delSp modSp mod">
        <pc:chgData name="José Márcio Oliveira" userId="e7e5d3a4025137c3" providerId="LiveId" clId="{9D12967B-A9CE-42A0-9BB5-3E4B35A6E440}" dt="2024-09-25T14:34:50.206" v="121" actId="1076"/>
        <pc:sldMkLst>
          <pc:docMk/>
          <pc:sldMk cId="0" sldId="329"/>
        </pc:sldMkLst>
        <pc:picChg chg="add mod">
          <ac:chgData name="José Márcio Oliveira" userId="e7e5d3a4025137c3" providerId="LiveId" clId="{9D12967B-A9CE-42A0-9BB5-3E4B35A6E440}" dt="2024-09-25T14:34:50.206" v="121" actId="1076"/>
          <ac:picMkLst>
            <pc:docMk/>
            <pc:sldMk cId="0" sldId="329"/>
            <ac:picMk id="3" creationId="{B1AF9DA3-A658-3137-19FF-23A2A0587BEF}"/>
          </ac:picMkLst>
        </pc:picChg>
        <pc:picChg chg="del">
          <ac:chgData name="José Márcio Oliveira" userId="e7e5d3a4025137c3" providerId="LiveId" clId="{9D12967B-A9CE-42A0-9BB5-3E4B35A6E440}" dt="2024-09-25T14:29:11.718" v="114" actId="478"/>
          <ac:picMkLst>
            <pc:docMk/>
            <pc:sldMk cId="0" sldId="329"/>
            <ac:picMk id="25602" creationId="{00000000-0000-0000-0000-000000000000}"/>
          </ac:picMkLst>
        </pc:picChg>
      </pc:sldChg>
      <pc:sldChg chg="addSp delSp modSp mod">
        <pc:chgData name="José Márcio Oliveira" userId="e7e5d3a4025137c3" providerId="LiveId" clId="{9D12967B-A9CE-42A0-9BB5-3E4B35A6E440}" dt="2024-09-25T14:42:05.605" v="151" actId="20577"/>
        <pc:sldMkLst>
          <pc:docMk/>
          <pc:sldMk cId="0" sldId="330"/>
        </pc:sldMkLst>
        <pc:spChg chg="mod">
          <ac:chgData name="José Márcio Oliveira" userId="e7e5d3a4025137c3" providerId="LiveId" clId="{9D12967B-A9CE-42A0-9BB5-3E4B35A6E440}" dt="2024-09-25T14:42:05.605" v="151" actId="20577"/>
          <ac:spMkLst>
            <pc:docMk/>
            <pc:sldMk cId="0" sldId="330"/>
            <ac:spMk id="8" creationId="{00000000-0000-0000-0000-000000000000}"/>
          </ac:spMkLst>
        </pc:spChg>
        <pc:picChg chg="add del mod">
          <ac:chgData name="José Márcio Oliveira" userId="e7e5d3a4025137c3" providerId="LiveId" clId="{9D12967B-A9CE-42A0-9BB5-3E4B35A6E440}" dt="2024-09-25T14:35:47.263" v="123" actId="478"/>
          <ac:picMkLst>
            <pc:docMk/>
            <pc:sldMk cId="0" sldId="330"/>
            <ac:picMk id="3" creationId="{F555B6D8-11FD-9BFD-4861-91CCD3A3ECA7}"/>
          </ac:picMkLst>
        </pc:picChg>
        <pc:picChg chg="add del mod">
          <ac:chgData name="José Márcio Oliveira" userId="e7e5d3a4025137c3" providerId="LiveId" clId="{9D12967B-A9CE-42A0-9BB5-3E4B35A6E440}" dt="2024-09-25T14:36:14.957" v="127" actId="478"/>
          <ac:picMkLst>
            <pc:docMk/>
            <pc:sldMk cId="0" sldId="330"/>
            <ac:picMk id="6" creationId="{52E1860A-956E-8DF2-C3DA-D8999D12E7E6}"/>
          </ac:picMkLst>
        </pc:picChg>
        <pc:picChg chg="del">
          <ac:chgData name="José Márcio Oliveira" userId="e7e5d3a4025137c3" providerId="LiveId" clId="{9D12967B-A9CE-42A0-9BB5-3E4B35A6E440}" dt="2024-09-25T14:41:36.589" v="144" actId="478"/>
          <ac:picMkLst>
            <pc:docMk/>
            <pc:sldMk cId="0" sldId="330"/>
            <ac:picMk id="11" creationId="{00000000-0000-0000-0000-000000000000}"/>
          </ac:picMkLst>
        </pc:picChg>
        <pc:picChg chg="add del mod">
          <ac:chgData name="José Márcio Oliveira" userId="e7e5d3a4025137c3" providerId="LiveId" clId="{9D12967B-A9CE-42A0-9BB5-3E4B35A6E440}" dt="2024-09-25T14:36:53.169" v="133" actId="478"/>
          <ac:picMkLst>
            <pc:docMk/>
            <pc:sldMk cId="0" sldId="330"/>
            <ac:picMk id="15" creationId="{E395E008-5520-7E52-F140-3D8C51608A52}"/>
          </ac:picMkLst>
        </pc:picChg>
        <pc:picChg chg="add mod">
          <ac:chgData name="José Márcio Oliveira" userId="e7e5d3a4025137c3" providerId="LiveId" clId="{9D12967B-A9CE-42A0-9BB5-3E4B35A6E440}" dt="2024-09-25T14:41:46.068" v="147" actId="1076"/>
          <ac:picMkLst>
            <pc:docMk/>
            <pc:sldMk cId="0" sldId="330"/>
            <ac:picMk id="17" creationId="{DA53A21E-0528-3B74-07BD-7992A8CD17B7}"/>
          </ac:picMkLst>
        </pc:picChg>
      </pc:sldChg>
      <pc:sldChg chg="addSp delSp modSp mod">
        <pc:chgData name="José Márcio Oliveira" userId="e7e5d3a4025137c3" providerId="LiveId" clId="{9D12967B-A9CE-42A0-9BB5-3E4B35A6E440}" dt="2024-09-25T14:25:28.446" v="87" actId="14100"/>
        <pc:sldMkLst>
          <pc:docMk/>
          <pc:sldMk cId="0" sldId="331"/>
        </pc:sldMkLst>
        <pc:picChg chg="add mod">
          <ac:chgData name="José Márcio Oliveira" userId="e7e5d3a4025137c3" providerId="LiveId" clId="{9D12967B-A9CE-42A0-9BB5-3E4B35A6E440}" dt="2024-09-25T14:25:19.182" v="86" actId="14100"/>
          <ac:picMkLst>
            <pc:docMk/>
            <pc:sldMk cId="0" sldId="331"/>
            <ac:picMk id="3" creationId="{B30E316F-BEDF-AD1A-756B-D26CB831B02C}"/>
          </ac:picMkLst>
        </pc:picChg>
        <pc:picChg chg="add mod">
          <ac:chgData name="José Márcio Oliveira" userId="e7e5d3a4025137c3" providerId="LiveId" clId="{9D12967B-A9CE-42A0-9BB5-3E4B35A6E440}" dt="2024-09-25T14:25:28.446" v="87" actId="14100"/>
          <ac:picMkLst>
            <pc:docMk/>
            <pc:sldMk cId="0" sldId="331"/>
            <ac:picMk id="6" creationId="{4A813A51-12D8-B9F3-9024-C54966C1D412}"/>
          </ac:picMkLst>
        </pc:picChg>
        <pc:picChg chg="del">
          <ac:chgData name="José Márcio Oliveira" userId="e7e5d3a4025137c3" providerId="LiveId" clId="{9D12967B-A9CE-42A0-9BB5-3E4B35A6E440}" dt="2024-09-25T14:24:00.889" v="72" actId="478"/>
          <ac:picMkLst>
            <pc:docMk/>
            <pc:sldMk cId="0" sldId="331"/>
            <ac:picMk id="20482" creationId="{00000000-0000-0000-0000-000000000000}"/>
          </ac:picMkLst>
        </pc:picChg>
        <pc:picChg chg="del">
          <ac:chgData name="José Márcio Oliveira" userId="e7e5d3a4025137c3" providerId="LiveId" clId="{9D12967B-A9CE-42A0-9BB5-3E4B35A6E440}" dt="2024-09-25T14:24:07.252" v="75" actId="478"/>
          <ac:picMkLst>
            <pc:docMk/>
            <pc:sldMk cId="0" sldId="331"/>
            <ac:picMk id="20483" creationId="{00000000-0000-0000-0000-000000000000}"/>
          </ac:picMkLst>
        </pc:picChg>
      </pc:sldChg>
      <pc:sldChg chg="addSp delSp modSp mod">
        <pc:chgData name="José Márcio Oliveira" userId="e7e5d3a4025137c3" providerId="LiveId" clId="{9D12967B-A9CE-42A0-9BB5-3E4B35A6E440}" dt="2024-09-25T14:28:22.719" v="107" actId="14100"/>
        <pc:sldMkLst>
          <pc:docMk/>
          <pc:sldMk cId="0" sldId="332"/>
        </pc:sldMkLst>
        <pc:picChg chg="add mod">
          <ac:chgData name="José Márcio Oliveira" userId="e7e5d3a4025137c3" providerId="LiveId" clId="{9D12967B-A9CE-42A0-9BB5-3E4B35A6E440}" dt="2024-09-25T14:28:22.719" v="107" actId="14100"/>
          <ac:picMkLst>
            <pc:docMk/>
            <pc:sldMk cId="0" sldId="332"/>
            <ac:picMk id="3" creationId="{88981608-3D6B-DE1A-0514-89B4D3B4426D}"/>
          </ac:picMkLst>
        </pc:picChg>
        <pc:picChg chg="del">
          <ac:chgData name="José Márcio Oliveira" userId="e7e5d3a4025137c3" providerId="LiveId" clId="{9D12967B-A9CE-42A0-9BB5-3E4B35A6E440}" dt="2024-09-25T14:27:31.743" v="104" actId="478"/>
          <ac:picMkLst>
            <pc:docMk/>
            <pc:sldMk cId="0" sldId="332"/>
            <ac:picMk id="23554" creationId="{00000000-0000-0000-0000-000000000000}"/>
          </ac:picMkLst>
        </pc:picChg>
      </pc:sldChg>
      <pc:sldChg chg="addSp delSp modSp mod">
        <pc:chgData name="José Márcio Oliveira" userId="e7e5d3a4025137c3" providerId="LiveId" clId="{9D12967B-A9CE-42A0-9BB5-3E4B35A6E440}" dt="2024-09-25T14:26:26.135" v="95" actId="14100"/>
        <pc:sldMkLst>
          <pc:docMk/>
          <pc:sldMk cId="0" sldId="333"/>
        </pc:sldMkLst>
        <pc:picChg chg="add mod">
          <ac:chgData name="José Márcio Oliveira" userId="e7e5d3a4025137c3" providerId="LiveId" clId="{9D12967B-A9CE-42A0-9BB5-3E4B35A6E440}" dt="2024-09-25T14:26:26.135" v="95" actId="14100"/>
          <ac:picMkLst>
            <pc:docMk/>
            <pc:sldMk cId="0" sldId="333"/>
            <ac:picMk id="3" creationId="{F2FB451F-BA6D-B496-054E-4D01A5642388}"/>
          </ac:picMkLst>
        </pc:picChg>
        <pc:picChg chg="del">
          <ac:chgData name="José Márcio Oliveira" userId="e7e5d3a4025137c3" providerId="LiveId" clId="{9D12967B-A9CE-42A0-9BB5-3E4B35A6E440}" dt="2024-09-25T14:25:37.179" v="88" actId="478"/>
          <ac:picMkLst>
            <pc:docMk/>
            <pc:sldMk cId="0" sldId="333"/>
            <ac:picMk id="21506" creationId="{00000000-0000-0000-0000-000000000000}"/>
          </ac:picMkLst>
        </pc:picChg>
      </pc:sldChg>
      <pc:sldChg chg="addSp delSp modSp mod">
        <pc:chgData name="José Márcio Oliveira" userId="e7e5d3a4025137c3" providerId="LiveId" clId="{9D12967B-A9CE-42A0-9BB5-3E4B35A6E440}" dt="2024-09-25T14:27:20.629" v="103" actId="14100"/>
        <pc:sldMkLst>
          <pc:docMk/>
          <pc:sldMk cId="0" sldId="334"/>
        </pc:sldMkLst>
        <pc:picChg chg="add mod">
          <ac:chgData name="José Márcio Oliveira" userId="e7e5d3a4025137c3" providerId="LiveId" clId="{9D12967B-A9CE-42A0-9BB5-3E4B35A6E440}" dt="2024-09-25T14:27:20.629" v="103" actId="14100"/>
          <ac:picMkLst>
            <pc:docMk/>
            <pc:sldMk cId="0" sldId="334"/>
            <ac:picMk id="3" creationId="{5EE960CE-7DD9-25A8-B772-A2A3D601D497}"/>
          </ac:picMkLst>
        </pc:picChg>
        <pc:picChg chg="del">
          <ac:chgData name="José Márcio Oliveira" userId="e7e5d3a4025137c3" providerId="LiveId" clId="{9D12967B-A9CE-42A0-9BB5-3E4B35A6E440}" dt="2024-09-25T14:26:34.529" v="96" actId="478"/>
          <ac:picMkLst>
            <pc:docMk/>
            <pc:sldMk cId="0" sldId="334"/>
            <ac:picMk id="22530" creationId="{00000000-0000-0000-0000-000000000000}"/>
          </ac:picMkLst>
        </pc:picChg>
      </pc:sldChg>
      <pc:sldChg chg="addSp delSp modSp mod">
        <pc:chgData name="José Márcio Oliveira" userId="e7e5d3a4025137c3" providerId="LiveId" clId="{9D12967B-A9CE-42A0-9BB5-3E4B35A6E440}" dt="2024-09-25T14:29:00.637" v="113" actId="14100"/>
        <pc:sldMkLst>
          <pc:docMk/>
          <pc:sldMk cId="0" sldId="335"/>
        </pc:sldMkLst>
        <pc:picChg chg="add mod">
          <ac:chgData name="José Márcio Oliveira" userId="e7e5d3a4025137c3" providerId="LiveId" clId="{9D12967B-A9CE-42A0-9BB5-3E4B35A6E440}" dt="2024-09-25T14:29:00.637" v="113" actId="14100"/>
          <ac:picMkLst>
            <pc:docMk/>
            <pc:sldMk cId="0" sldId="335"/>
            <ac:picMk id="3" creationId="{D59CE8A9-1AA7-A64A-5780-023FEF92E97A}"/>
          </ac:picMkLst>
        </pc:picChg>
        <pc:picChg chg="del">
          <ac:chgData name="José Márcio Oliveira" userId="e7e5d3a4025137c3" providerId="LiveId" clId="{9D12967B-A9CE-42A0-9BB5-3E4B35A6E440}" dt="2024-09-25T14:28:27.587" v="108" actId="478"/>
          <ac:picMkLst>
            <pc:docMk/>
            <pc:sldMk cId="0" sldId="335"/>
            <ac:picMk id="24578" creationId="{00000000-0000-0000-0000-000000000000}"/>
          </ac:picMkLst>
        </pc:picChg>
      </pc:sldChg>
      <pc:sldChg chg="del">
        <pc:chgData name="José Márcio Oliveira" userId="e7e5d3a4025137c3" providerId="LiveId" clId="{9D12967B-A9CE-42A0-9BB5-3E4B35A6E440}" dt="2024-09-25T14:21:52" v="71" actId="47"/>
        <pc:sldMkLst>
          <pc:docMk/>
          <pc:sldMk cId="0" sldId="33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5" y="1"/>
            <a:ext cx="3076363" cy="511732"/>
          </a:xfrm>
          <a:prstGeom prst="rect">
            <a:avLst/>
          </a:prstGeom>
        </p:spPr>
        <p:txBody>
          <a:bodyPr vert="horz" lIns="94758" tIns="47378" rIns="94758" bIns="47378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4021300" y="1"/>
            <a:ext cx="3076363" cy="511732"/>
          </a:xfrm>
          <a:prstGeom prst="rect">
            <a:avLst/>
          </a:prstGeom>
        </p:spPr>
        <p:txBody>
          <a:bodyPr vert="horz" lIns="94758" tIns="47378" rIns="94758" bIns="47378" rtlCol="0"/>
          <a:lstStyle>
            <a:lvl1pPr algn="r">
              <a:defRPr sz="1200"/>
            </a:lvl1pPr>
          </a:lstStyle>
          <a:p>
            <a:fld id="{6CD2BFC0-ED41-4715-A8AF-16F02A7FA87D}" type="datetimeFigureOut">
              <a:rPr lang="pt-BR" smtClean="0"/>
              <a:pPr/>
              <a:t>25/09/2024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5" y="9721107"/>
            <a:ext cx="3076363" cy="511732"/>
          </a:xfrm>
          <a:prstGeom prst="rect">
            <a:avLst/>
          </a:prstGeom>
        </p:spPr>
        <p:txBody>
          <a:bodyPr vert="horz" lIns="94758" tIns="47378" rIns="94758" bIns="47378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4021300" y="9721107"/>
            <a:ext cx="3076363" cy="511732"/>
          </a:xfrm>
          <a:prstGeom prst="rect">
            <a:avLst/>
          </a:prstGeom>
        </p:spPr>
        <p:txBody>
          <a:bodyPr vert="horz" lIns="94758" tIns="47378" rIns="94758" bIns="47378" rtlCol="0" anchor="b"/>
          <a:lstStyle>
            <a:lvl1pPr algn="r">
              <a:defRPr sz="1200"/>
            </a:lvl1pPr>
          </a:lstStyle>
          <a:p>
            <a:fld id="{40E14ABA-ADCB-4C30-A5CF-86357BA0B67A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5" y="1"/>
            <a:ext cx="3076363" cy="511732"/>
          </a:xfrm>
          <a:prstGeom prst="rect">
            <a:avLst/>
          </a:prstGeom>
        </p:spPr>
        <p:txBody>
          <a:bodyPr vert="horz" lIns="94758" tIns="47378" rIns="94758" bIns="47378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021300" y="1"/>
            <a:ext cx="3076363" cy="511732"/>
          </a:xfrm>
          <a:prstGeom prst="rect">
            <a:avLst/>
          </a:prstGeom>
        </p:spPr>
        <p:txBody>
          <a:bodyPr vert="horz" lIns="94758" tIns="47378" rIns="94758" bIns="47378" rtlCol="0"/>
          <a:lstStyle>
            <a:lvl1pPr algn="r">
              <a:defRPr sz="1200"/>
            </a:lvl1pPr>
          </a:lstStyle>
          <a:p>
            <a:fld id="{48AEB3BA-6185-4EEB-9B95-5A346D4CFF98}" type="datetimeFigureOut">
              <a:rPr lang="pt-BR" smtClean="0"/>
              <a:pPr/>
              <a:t>25/09/2024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9938"/>
            <a:ext cx="5114925" cy="3835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8" tIns="47378" rIns="94758" bIns="47378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09931" y="4861445"/>
            <a:ext cx="5679440" cy="4605576"/>
          </a:xfrm>
          <a:prstGeom prst="rect">
            <a:avLst/>
          </a:prstGeom>
        </p:spPr>
        <p:txBody>
          <a:bodyPr vert="horz" lIns="94758" tIns="47378" rIns="94758" bIns="47378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5" y="9721107"/>
            <a:ext cx="3076363" cy="511732"/>
          </a:xfrm>
          <a:prstGeom prst="rect">
            <a:avLst/>
          </a:prstGeom>
        </p:spPr>
        <p:txBody>
          <a:bodyPr vert="horz" lIns="94758" tIns="47378" rIns="94758" bIns="47378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021300" y="9721107"/>
            <a:ext cx="3076363" cy="511732"/>
          </a:xfrm>
          <a:prstGeom prst="rect">
            <a:avLst/>
          </a:prstGeom>
        </p:spPr>
        <p:txBody>
          <a:bodyPr vert="horz" lIns="94758" tIns="47378" rIns="94758" bIns="47378" rtlCol="0" anchor="b"/>
          <a:lstStyle>
            <a:lvl1pPr algn="r">
              <a:defRPr sz="1200"/>
            </a:lvl1pPr>
          </a:lstStyle>
          <a:p>
            <a:fld id="{289E5D06-0826-4717-912F-6381D1DC703F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/>
              <a:t>Clique para editar o estilo do subtítulo mestre</a:t>
            </a:r>
            <a:endParaRPr kumimoji="0" lang="en-US"/>
          </a:p>
        </p:txBody>
      </p:sp>
      <p:sp>
        <p:nvSpPr>
          <p:cNvPr id="28" name="Título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cxnSp>
        <p:nvCxnSpPr>
          <p:cNvPr id="8" name="Conector reto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ipse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spaço Reservado para Data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8812-E080-4CB6-88C3-C14C2A207DAF}" type="datetime1">
              <a:rPr lang="pt-BR" smtClean="0"/>
              <a:pPr/>
              <a:t>25/09/2024</a:t>
            </a:fld>
            <a:endParaRPr lang="pt-BR"/>
          </a:p>
        </p:txBody>
      </p:sp>
      <p:sp>
        <p:nvSpPr>
          <p:cNvPr id="16" name="Espaço Reservado para Número de Slide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/>
              <a:t>PREFEITURA DO MUNICÍPIO DE ITAJOBI-SP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237D8-5E15-40EB-B7E5-B1B868D50CD9}" type="datetime1">
              <a:rPr lang="pt-BR" smtClean="0"/>
              <a:pPr/>
              <a:t>25/09/2024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PREFEITURA DO MUNICÍPIO DE ITAJOBI-SP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CD96-74AC-42FD-99C3-5AF87F3376BF}" type="datetime1">
              <a:rPr lang="pt-BR" smtClean="0"/>
              <a:pPr/>
              <a:t>25/09/2024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PREFEITURA DO MUNICÍPIO DE ITAJOBI-SP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Conteúdo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C4A2C58-0181-414E-9C52-55F8481246EA}" type="datetime1">
              <a:rPr lang="pt-BR" smtClean="0"/>
              <a:pPr/>
              <a:t>25/09/2024</a:t>
            </a:fld>
            <a:endParaRPr lang="pt-BR"/>
          </a:p>
        </p:txBody>
      </p:sp>
      <p:sp>
        <p:nvSpPr>
          <p:cNvPr id="15" name="Espaço Reservado para Número de Slide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265FB79-A86A-421F-A4A6-D350C5B7995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6" name="Espaço Reservado para Rodapé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pt-BR"/>
              <a:t>PREFEITURA DO MUNICÍPIO DE ITAJOBI-SP</a:t>
            </a:r>
          </a:p>
        </p:txBody>
      </p:sp>
      <p:sp>
        <p:nvSpPr>
          <p:cNvPr id="17" name="Título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31D67-F5AD-4973-9807-E7B497EA15B8}" type="datetime1">
              <a:rPr lang="pt-BR" smtClean="0"/>
              <a:pPr/>
              <a:t>25/09/2024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PREFEITURA DO MUNICÍPIO DE ITAJOBI-SP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cxnSp>
        <p:nvCxnSpPr>
          <p:cNvPr id="7" name="Conector reto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587E-5F03-4E47-8F17-569191781544}" type="datetime1">
              <a:rPr lang="pt-BR" smtClean="0"/>
              <a:pPr/>
              <a:t>25/09/2024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PREFEITURA DO MUNICÍPIO DE ITAJOBI-SP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PREFEITURA DO MUNICÍPIO DE ITAJOBI-SP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B159-A658-47A2-97CA-69AA8A918B04}" type="datetime1">
              <a:rPr lang="pt-BR" smtClean="0"/>
              <a:pPr/>
              <a:t>25/09/2024</a:t>
            </a:fld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32" name="Espaço Reservado para Conteúdo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34" name="Espaço Reservado para Conteúdo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cxnSp>
        <p:nvCxnSpPr>
          <p:cNvPr id="10" name="Conector reto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6405-6C2D-44B9-9C5A-5646F845C447}" type="datetime1">
              <a:rPr lang="pt-BR" smtClean="0"/>
              <a:pPr/>
              <a:t>25/09/2024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PREFEITURA DO MUNICÍPIO DE ITAJOBI-SP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D346-B0F8-4459-B418-8622B2EDC50A}" type="datetime1">
              <a:rPr lang="pt-BR" smtClean="0"/>
              <a:pPr/>
              <a:t>25/09/2024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PREFEITURA DO MUNICÍPIO DE ITAJOBI-SP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spaço Reservado para Conteúdo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31" name="Título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8" name="Espaço Reservado para Data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9FFBF85-68E1-48C5-A3BE-539B48AB1AFC}" type="datetime1">
              <a:rPr lang="pt-BR" smtClean="0"/>
              <a:pPr/>
              <a:t>25/09/2024</a:t>
            </a:fld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pt-BR"/>
              <a:t>PREFEITURA DO MUNICÍPIO DE ITAJOBI-SP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pt-BR"/>
              <a:t>Clique no ícone para adicionar uma imagem</a:t>
            </a:r>
            <a:endParaRPr kumimoji="0"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8" name="Espaço Reservado para Dat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75C5-AE41-4CAA-8AA2-5922AE87D072}" type="datetime1">
              <a:rPr lang="pt-BR" smtClean="0"/>
              <a:pPr/>
              <a:t>25/09/2024</a:t>
            </a:fld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/>
              <a:t>PREFEITURA DO MUNICÍPIO DE ITAJOBI-SP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Texto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/>
              <a:t>Clique para editar os estilos do texto mestre</a:t>
            </a:r>
          </a:p>
          <a:p>
            <a:pPr lvl="1" eaLnBrk="1" latinLnBrk="0" hangingPunct="1"/>
            <a:r>
              <a:rPr kumimoji="0" lang="pt-BR"/>
              <a:t>Segundo nível</a:t>
            </a:r>
          </a:p>
          <a:p>
            <a:pPr lvl="2" eaLnBrk="1" latinLnBrk="0" hangingPunct="1"/>
            <a:r>
              <a:rPr kumimoji="0" lang="pt-BR"/>
              <a:t>Terceiro nível</a:t>
            </a:r>
          </a:p>
          <a:p>
            <a:pPr lvl="3" eaLnBrk="1" latinLnBrk="0" hangingPunct="1"/>
            <a:r>
              <a:rPr kumimoji="0" lang="pt-BR"/>
              <a:t>Quarto nível</a:t>
            </a:r>
          </a:p>
          <a:p>
            <a:pPr lvl="4" eaLnBrk="1" latinLnBrk="0" hangingPunct="1"/>
            <a:r>
              <a:rPr kumimoji="0" lang="pt-BR"/>
              <a:t>Quinto nível</a:t>
            </a:r>
            <a:endParaRPr kumimoji="0" lang="en-US"/>
          </a:p>
        </p:txBody>
      </p:sp>
      <p:sp>
        <p:nvSpPr>
          <p:cNvPr id="24" name="Espaço Reservado para Data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213789-CFBC-460A-B4C9-0648F41E774D}" type="datetime1">
              <a:rPr lang="pt-BR" smtClean="0"/>
              <a:pPr/>
              <a:t>25/09/2024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pt-BR"/>
              <a:t>PREFEITURA DO MUNICÍPIO DE ITAJOBI-SP</a:t>
            </a:r>
            <a:endParaRPr lang="pt-BR" dirty="0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265FB79-A86A-421F-A4A6-D350C5B7995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5" name="Espaço Reservado para Título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de cantos arredondados 4"/>
          <p:cNvSpPr/>
          <p:nvPr/>
        </p:nvSpPr>
        <p:spPr>
          <a:xfrm>
            <a:off x="3286116" y="357166"/>
            <a:ext cx="5286412" cy="199171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pt-BR" sz="3100" b="1" dirty="0">
                <a:solidFill>
                  <a:schemeClr val="bg2">
                    <a:lumMod val="25000"/>
                  </a:schemeClr>
                </a:solidFill>
              </a:rPr>
              <a:t>Prefeitura do Município de EMBAÚBA-SP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357554" y="2500306"/>
            <a:ext cx="550072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4400" b="1" dirty="0">
                <a:solidFill>
                  <a:srgbClr val="003300"/>
                </a:solidFill>
              </a:rPr>
              <a:t>AUDI</a:t>
            </a:r>
            <a:r>
              <a:rPr lang="en-US" sz="4400" b="1" dirty="0">
                <a:solidFill>
                  <a:srgbClr val="003300"/>
                </a:solidFill>
              </a:rPr>
              <a:t>ÊNCIA PÚBLICA</a:t>
            </a:r>
          </a:p>
          <a:p>
            <a:pPr algn="ctr"/>
            <a:r>
              <a:rPr lang="en-US" sz="4400" b="1" dirty="0">
                <a:solidFill>
                  <a:srgbClr val="003300"/>
                </a:solidFill>
              </a:rPr>
              <a:t>SAÚDE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643306" y="4572008"/>
            <a:ext cx="5146924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4000" b="1" spc="50" dirty="0">
                <a:solidFill>
                  <a:schemeClr val="bg2">
                    <a:lumMod val="10000"/>
                  </a:schemeClr>
                </a:solidFill>
              </a:rPr>
              <a:t>2</a:t>
            </a:r>
            <a:r>
              <a:rPr lang="pt-BR" sz="3200" b="1" spc="50" dirty="0">
                <a:solidFill>
                  <a:schemeClr val="bg2">
                    <a:lumMod val="10000"/>
                  </a:schemeClr>
                </a:solidFill>
              </a:rPr>
              <a:t>º Quadrimestre de 2024</a:t>
            </a:r>
          </a:p>
          <a:p>
            <a:pPr algn="ctr"/>
            <a:r>
              <a:rPr lang="pt-BR" sz="2000" b="1" dirty="0">
                <a:solidFill>
                  <a:srgbClr val="000000"/>
                </a:solidFill>
              </a:rPr>
              <a:t>Maio a Agosto de 2024</a:t>
            </a:r>
          </a:p>
          <a:p>
            <a:endParaRPr lang="pt-BR" sz="2800" dirty="0">
              <a:solidFill>
                <a:srgbClr val="003300"/>
              </a:solidFill>
            </a:endParaRPr>
          </a:p>
          <a:p>
            <a:pPr algn="ctr"/>
            <a:r>
              <a:rPr lang="pt-BR" sz="2800" dirty="0">
                <a:solidFill>
                  <a:srgbClr val="003300"/>
                </a:solidFill>
              </a:rPr>
              <a:t>25/09/2024 – quarta-feira</a:t>
            </a: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251520" y="3429000"/>
          <a:ext cx="3096344" cy="3030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m de bitmap" r:id="rId2" imgW="3543795" imgH="3982006" progId="PBrush">
                  <p:embed/>
                </p:oleObj>
              </mc:Choice>
              <mc:Fallback>
                <p:oleObj name="Imagem de bitmap" r:id="rId2" imgW="3543795" imgH="3982006" progId="PBrush">
                  <p:embed/>
                  <p:pic>
                    <p:nvPicPr>
                      <p:cNvPr id="11265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429000"/>
                        <a:ext cx="3096344" cy="30304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67" name="Picture 3" descr="Início - Prefeitura Municipal de Embaúba - S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7166"/>
            <a:ext cx="3071834" cy="299691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019568" cy="365125"/>
          </a:xfrm>
        </p:spPr>
        <p:txBody>
          <a:bodyPr/>
          <a:lstStyle/>
          <a:p>
            <a:r>
              <a:rPr lang="pt-BR" b="1" dirty="0">
                <a:solidFill>
                  <a:schemeClr val="tx1"/>
                </a:solidFill>
              </a:rPr>
              <a:t>PREFEITURA DO MUNICÍPIO DE EMBAÚBA-SP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10</a:t>
            </a:fld>
            <a:endParaRPr lang="pt-BR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67544" y="980728"/>
            <a:ext cx="7777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3300"/>
                </a:solidFill>
              </a:rPr>
              <a:t>EXECUÇÃO ORÇAMENTÁRIA - SAÚDE</a:t>
            </a:r>
            <a:endParaRPr lang="pt-BR" sz="2400" b="1" dirty="0">
              <a:solidFill>
                <a:srgbClr val="003300"/>
              </a:solidFill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571472" y="71414"/>
            <a:ext cx="8208912" cy="7647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Arial Black" pitchFamily="34" charset="0"/>
              </a:rPr>
              <a:t>PREFEITURA DO MUNICÍPIO DE EMBAÚBA-SP</a:t>
            </a:r>
          </a:p>
          <a:p>
            <a:pPr algn="ctr"/>
            <a:r>
              <a:rPr lang="pt-BR" sz="1200" b="1" dirty="0">
                <a:latin typeface="Arial Black" pitchFamily="34" charset="0"/>
              </a:rPr>
              <a:t>Audiência Pública</a:t>
            </a:r>
          </a:p>
        </p:txBody>
      </p:sp>
      <p:pic>
        <p:nvPicPr>
          <p:cNvPr id="12" name="Picture 3" descr="Início - Prefeitura Municipal de Embaúba - S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52"/>
            <a:ext cx="659016" cy="642942"/>
          </a:xfrm>
          <a:prstGeom prst="rect">
            <a:avLst/>
          </a:prstGeom>
          <a:noFill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5EE960CE-7DD9-25A8-B772-A2A3D601D4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784558"/>
            <a:ext cx="7960968" cy="42367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019568" cy="365125"/>
          </a:xfrm>
        </p:spPr>
        <p:txBody>
          <a:bodyPr/>
          <a:lstStyle/>
          <a:p>
            <a:r>
              <a:rPr lang="pt-BR" b="1" dirty="0">
                <a:solidFill>
                  <a:schemeClr val="tx1"/>
                </a:solidFill>
              </a:rPr>
              <a:t>PREFEITURA DO MUNICÍPIO DE EMBAÚBA-SP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11</a:t>
            </a:fld>
            <a:endParaRPr lang="pt-BR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67544" y="980728"/>
            <a:ext cx="7777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3300"/>
                </a:solidFill>
              </a:rPr>
              <a:t>DESPESAS - SAÚDE</a:t>
            </a:r>
            <a:endParaRPr lang="pt-BR" sz="2400" b="1" dirty="0">
              <a:solidFill>
                <a:srgbClr val="003300"/>
              </a:solidFill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571472" y="71414"/>
            <a:ext cx="8208912" cy="7647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Arial Black" pitchFamily="34" charset="0"/>
              </a:rPr>
              <a:t>PREFEITURA DO MUNICÍPIO DE EMBAÚBA-SP</a:t>
            </a:r>
          </a:p>
          <a:p>
            <a:pPr algn="ctr"/>
            <a:r>
              <a:rPr lang="pt-BR" sz="1200" b="1" dirty="0">
                <a:latin typeface="Arial Black" pitchFamily="34" charset="0"/>
              </a:rPr>
              <a:t>Audiência Pública</a:t>
            </a:r>
          </a:p>
        </p:txBody>
      </p:sp>
      <p:pic>
        <p:nvPicPr>
          <p:cNvPr id="12" name="Picture 3" descr="Início - Prefeitura Municipal de Embaúba - S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52"/>
            <a:ext cx="659016" cy="642942"/>
          </a:xfrm>
          <a:prstGeom prst="rect">
            <a:avLst/>
          </a:prstGeom>
          <a:noFill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8981608-3D6B-DE1A-0514-89B4D3B442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5" y="1591016"/>
            <a:ext cx="8124536" cy="363818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019568" cy="365125"/>
          </a:xfrm>
        </p:spPr>
        <p:txBody>
          <a:bodyPr/>
          <a:lstStyle/>
          <a:p>
            <a:r>
              <a:rPr lang="pt-BR" b="1" dirty="0">
                <a:solidFill>
                  <a:schemeClr val="tx1"/>
                </a:solidFill>
              </a:rPr>
              <a:t>PREFEITURA DO MUNICÍPIO DE EMBAÚBA-SP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12</a:t>
            </a:fld>
            <a:endParaRPr lang="pt-BR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67544" y="980728"/>
            <a:ext cx="7777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3300"/>
                </a:solidFill>
              </a:rPr>
              <a:t>DESPESAS - SAÚDE</a:t>
            </a:r>
            <a:endParaRPr lang="pt-BR" sz="2400" b="1" dirty="0">
              <a:solidFill>
                <a:srgbClr val="003300"/>
              </a:solidFill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571472" y="71414"/>
            <a:ext cx="8208912" cy="7647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Arial Black" pitchFamily="34" charset="0"/>
              </a:rPr>
              <a:t>PREFEITURA DO MUNICÍPIO DE EMBAÚBA-SP</a:t>
            </a:r>
          </a:p>
          <a:p>
            <a:pPr algn="ctr"/>
            <a:r>
              <a:rPr lang="pt-BR" sz="1200" b="1" dirty="0">
                <a:latin typeface="Arial Black" pitchFamily="34" charset="0"/>
              </a:rPr>
              <a:t>Audiência Pública</a:t>
            </a:r>
          </a:p>
        </p:txBody>
      </p:sp>
      <p:pic>
        <p:nvPicPr>
          <p:cNvPr id="12" name="Picture 3" descr="Início - Prefeitura Municipal de Embaúba - S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52"/>
            <a:ext cx="659016" cy="642942"/>
          </a:xfrm>
          <a:prstGeom prst="rect">
            <a:avLst/>
          </a:prstGeom>
          <a:noFill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D59CE8A9-1AA7-A64A-5780-023FEF92E9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518187"/>
            <a:ext cx="8312839" cy="40980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019568" cy="365125"/>
          </a:xfrm>
        </p:spPr>
        <p:txBody>
          <a:bodyPr/>
          <a:lstStyle/>
          <a:p>
            <a:r>
              <a:rPr lang="pt-BR" b="1" dirty="0">
                <a:solidFill>
                  <a:schemeClr val="tx1"/>
                </a:solidFill>
              </a:rPr>
              <a:t>PREFEITURA DO MUNICÍPIO DE EMBAÚBA-SP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13</a:t>
            </a:fld>
            <a:endParaRPr lang="pt-BR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67544" y="980728"/>
            <a:ext cx="7777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3300"/>
                </a:solidFill>
              </a:rPr>
              <a:t>DISPONIBILIDADE FINANCEIRA</a:t>
            </a:r>
            <a:endParaRPr lang="pt-BR" sz="2400" b="1" dirty="0">
              <a:solidFill>
                <a:srgbClr val="003300"/>
              </a:solidFill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571472" y="71414"/>
            <a:ext cx="8208912" cy="7647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Arial Black" pitchFamily="34" charset="0"/>
              </a:rPr>
              <a:t>PREFEITURA DO MUNICÍPIO DE EMBAÚBA-SP</a:t>
            </a:r>
          </a:p>
          <a:p>
            <a:pPr algn="ctr"/>
            <a:r>
              <a:rPr lang="pt-BR" sz="1200" b="1" dirty="0">
                <a:latin typeface="Arial Black" pitchFamily="34" charset="0"/>
              </a:rPr>
              <a:t>Audiência Pública</a:t>
            </a:r>
          </a:p>
        </p:txBody>
      </p:sp>
      <p:pic>
        <p:nvPicPr>
          <p:cNvPr id="12" name="Picture 3" descr="Início - Prefeitura Municipal de Embaúba - S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52"/>
            <a:ext cx="659016" cy="642942"/>
          </a:xfrm>
          <a:prstGeom prst="rect">
            <a:avLst/>
          </a:prstGeom>
          <a:noFill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1AF9DA3-A658-3137-19FF-23A2A0587B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90" y="1844824"/>
            <a:ext cx="8618620" cy="151216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019568" cy="365125"/>
          </a:xfrm>
        </p:spPr>
        <p:txBody>
          <a:bodyPr/>
          <a:lstStyle/>
          <a:p>
            <a:r>
              <a:rPr lang="pt-BR" b="1" dirty="0">
                <a:solidFill>
                  <a:schemeClr val="tx1"/>
                </a:solidFill>
              </a:rPr>
              <a:t>PREFEITURA DO MUNICÍPIO DE EMBAÚBA-SP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14</a:t>
            </a:fld>
            <a:endParaRPr lang="pt-BR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67544" y="980728"/>
            <a:ext cx="7777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3300"/>
                </a:solidFill>
              </a:rPr>
              <a:t>INFORMAÇÕES TÉCNICAS</a:t>
            </a:r>
            <a:endParaRPr lang="pt-BR" sz="2400" b="1" dirty="0">
              <a:solidFill>
                <a:srgbClr val="003300"/>
              </a:solidFill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571472" y="71414"/>
            <a:ext cx="8208912" cy="7647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Arial Black" pitchFamily="34" charset="0"/>
              </a:rPr>
              <a:t>PREFEITURA DO MUNICÍPIO DE EMBAÚBA-SP</a:t>
            </a:r>
          </a:p>
          <a:p>
            <a:pPr algn="ctr"/>
            <a:r>
              <a:rPr lang="pt-BR" sz="1200" b="1" dirty="0">
                <a:latin typeface="Arial Black" pitchFamily="34" charset="0"/>
              </a:rPr>
              <a:t>Audiência Pública</a:t>
            </a:r>
          </a:p>
        </p:txBody>
      </p:sp>
      <p:pic>
        <p:nvPicPr>
          <p:cNvPr id="12" name="Picture 3" descr="Início - Prefeitura Municipal de Embaúba - S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52"/>
            <a:ext cx="659016" cy="642942"/>
          </a:xfrm>
          <a:prstGeom prst="rect">
            <a:avLst/>
          </a:prstGeom>
          <a:noFill/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1472" y="1928803"/>
            <a:ext cx="777716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3300"/>
                </a:solidFill>
              </a:rPr>
              <a:t>INFORMAÇÕES  QUALITATIVAS E QUANTITATIVAS </a:t>
            </a: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3300"/>
                </a:solidFill>
              </a:rPr>
              <a:t> com a </a:t>
            </a:r>
            <a:r>
              <a:rPr lang="en-US" sz="3200" b="1" dirty="0" err="1">
                <a:solidFill>
                  <a:srgbClr val="003300"/>
                </a:solidFill>
              </a:rPr>
              <a:t>Gestora</a:t>
            </a:r>
            <a:r>
              <a:rPr lang="en-US" sz="3200" b="1" dirty="0">
                <a:solidFill>
                  <a:srgbClr val="003300"/>
                </a:solidFill>
              </a:rPr>
              <a:t> Municipal de </a:t>
            </a:r>
            <a:r>
              <a:rPr lang="en-US" sz="3200" b="1" dirty="0" err="1">
                <a:solidFill>
                  <a:srgbClr val="003300"/>
                </a:solidFill>
              </a:rPr>
              <a:t>Saúde</a:t>
            </a:r>
            <a:endParaRPr lang="pt-BR" sz="3200" b="1" dirty="0">
              <a:solidFill>
                <a:srgbClr val="003300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980928" y="4611871"/>
            <a:ext cx="51625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b="1" i="1" dirty="0">
                <a:solidFill>
                  <a:srgbClr val="000000"/>
                </a:solidFill>
              </a:rPr>
              <a:t>Apresentação:</a:t>
            </a:r>
          </a:p>
          <a:p>
            <a:pPr algn="just"/>
            <a:r>
              <a:rPr lang="pt-BR" sz="2400" b="1" i="1" dirty="0">
                <a:solidFill>
                  <a:srgbClr val="000000"/>
                </a:solidFill>
              </a:rPr>
              <a:t> José Márcio de Oliveira – </a:t>
            </a:r>
          </a:p>
          <a:p>
            <a:pPr algn="just"/>
            <a:r>
              <a:rPr lang="pt-BR" sz="2400" b="1" i="1">
                <a:solidFill>
                  <a:srgbClr val="000000"/>
                </a:solidFill>
              </a:rPr>
              <a:t>titular </a:t>
            </a:r>
            <a:r>
              <a:rPr lang="pt-BR" sz="2400" b="1" i="1" dirty="0">
                <a:solidFill>
                  <a:srgbClr val="000000"/>
                </a:solidFill>
              </a:rPr>
              <a:t>da </a:t>
            </a:r>
            <a:r>
              <a:rPr lang="pt-BR" sz="2400" b="1" i="1">
                <a:solidFill>
                  <a:srgbClr val="000000"/>
                </a:solidFill>
              </a:rPr>
              <a:t>empresa </a:t>
            </a:r>
          </a:p>
          <a:p>
            <a:pPr algn="just"/>
            <a:r>
              <a:rPr lang="pt-BR" sz="2400" b="1" i="1">
                <a:solidFill>
                  <a:srgbClr val="000000"/>
                </a:solidFill>
              </a:rPr>
              <a:t>JM </a:t>
            </a:r>
            <a:r>
              <a:rPr lang="pt-BR" sz="2400" b="1" i="1" dirty="0">
                <a:solidFill>
                  <a:srgbClr val="000000"/>
                </a:solidFill>
              </a:rPr>
              <a:t>SOLUÇÕES CONTÁBEIS CONSULTORIA EIRELI. </a:t>
            </a:r>
          </a:p>
        </p:txBody>
      </p:sp>
      <p:pic>
        <p:nvPicPr>
          <p:cNvPr id="17" name="Imagem 16" descr="Logotipo, nome da empresa">
            <a:extLst>
              <a:ext uri="{FF2B5EF4-FFF2-40B4-BE49-F238E27FC236}">
                <a16:creationId xmlns:a16="http://schemas.microsoft.com/office/drawing/2014/main" id="{DA53A21E-0528-3B74-07BD-7992A8CD17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79" y="4625098"/>
            <a:ext cx="2677549" cy="17850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733816" cy="365125"/>
          </a:xfrm>
        </p:spPr>
        <p:txBody>
          <a:bodyPr/>
          <a:lstStyle/>
          <a:p>
            <a:r>
              <a:rPr lang="pt-BR" b="1" dirty="0">
                <a:solidFill>
                  <a:schemeClr val="tx1"/>
                </a:solidFill>
              </a:rPr>
              <a:t>PREFEITURA DO MUNICÍPIO DE EMBAÚBA-SP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2</a:t>
            </a:fld>
            <a:endParaRPr lang="pt-BR" dirty="0"/>
          </a:p>
        </p:txBody>
      </p:sp>
      <p:sp>
        <p:nvSpPr>
          <p:cNvPr id="7" name="Retângulo de cantos arredondados 6"/>
          <p:cNvSpPr/>
          <p:nvPr/>
        </p:nvSpPr>
        <p:spPr>
          <a:xfrm>
            <a:off x="467544" y="0"/>
            <a:ext cx="8208912" cy="7647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Arial Black" pitchFamily="34" charset="0"/>
              </a:rPr>
              <a:t>PREFEITURA DO MUNICÍPIO DE EMBAÚBA-SP</a:t>
            </a:r>
          </a:p>
          <a:p>
            <a:pPr algn="ctr"/>
            <a:r>
              <a:rPr lang="pt-BR" sz="1200" b="1" dirty="0">
                <a:latin typeface="Arial Black" pitchFamily="34" charset="0"/>
              </a:rPr>
              <a:t>Audiência Pública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42910" y="981075"/>
            <a:ext cx="81058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800" b="1" dirty="0">
                <a:solidFill>
                  <a:schemeClr val="bg1"/>
                </a:solidFill>
              </a:rPr>
              <a:t>Precedentes Legais</a:t>
            </a:r>
          </a:p>
        </p:txBody>
      </p:sp>
      <p:pic>
        <p:nvPicPr>
          <p:cNvPr id="10" name="Picture 3" descr="Início - Prefeitura Municipal de Embaúba - S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71414"/>
            <a:ext cx="659016" cy="642942"/>
          </a:xfrm>
          <a:prstGeom prst="rect">
            <a:avLst/>
          </a:prstGeom>
          <a:noFill/>
        </p:spPr>
      </p:pic>
      <p:sp>
        <p:nvSpPr>
          <p:cNvPr id="8" name="Retângulo 7"/>
          <p:cNvSpPr/>
          <p:nvPr/>
        </p:nvSpPr>
        <p:spPr>
          <a:xfrm>
            <a:off x="571472" y="1582340"/>
            <a:ext cx="7715304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500" b="1" dirty="0">
                <a:solidFill>
                  <a:schemeClr val="bg1"/>
                </a:solidFill>
              </a:rPr>
              <a:t> • </a:t>
            </a:r>
            <a:r>
              <a:rPr lang="pt-BR" sz="2500" b="1" u="sng" dirty="0">
                <a:solidFill>
                  <a:schemeClr val="bg1"/>
                </a:solidFill>
              </a:rPr>
              <a:t>Lei Complementar 141/2012 - Art. 36</a:t>
            </a:r>
          </a:p>
          <a:p>
            <a:pPr algn="just"/>
            <a:r>
              <a:rPr lang="pt-BR" sz="2500" b="1" dirty="0">
                <a:solidFill>
                  <a:schemeClr val="bg1"/>
                </a:solidFill>
              </a:rPr>
              <a:t> Determina a exigência de Relatório Quadrimestral de Prestação de Contas, assim como as informações mínimas, e determina sua apresentação em Audiência Pública na respectiva Casa Legislativa até o final dos meses de Maio, Setembro e Fevereiro. </a:t>
            </a:r>
          </a:p>
          <a:p>
            <a:pPr algn="just"/>
            <a:endParaRPr lang="pt-BR" sz="2500" b="1" dirty="0">
              <a:solidFill>
                <a:schemeClr val="bg1"/>
              </a:solidFill>
            </a:endParaRPr>
          </a:p>
          <a:p>
            <a:pPr algn="just"/>
            <a:r>
              <a:rPr lang="pt-BR" sz="2500" b="1" dirty="0">
                <a:solidFill>
                  <a:schemeClr val="bg1"/>
                </a:solidFill>
              </a:rPr>
              <a:t>• </a:t>
            </a:r>
            <a:r>
              <a:rPr lang="pt-BR" sz="2500" b="1" u="sng" dirty="0">
                <a:solidFill>
                  <a:schemeClr val="bg1"/>
                </a:solidFill>
              </a:rPr>
              <a:t>Resolução CNS 459/2012</a:t>
            </a:r>
          </a:p>
          <a:p>
            <a:pPr algn="just"/>
            <a:r>
              <a:rPr lang="pt-BR" sz="2500" b="1" dirty="0">
                <a:solidFill>
                  <a:schemeClr val="bg1"/>
                </a:solidFill>
              </a:rPr>
              <a:t>Determina Modelo Padronizado de Relatório Quadrimestral de Prestação de Contas.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019568" cy="365125"/>
          </a:xfrm>
        </p:spPr>
        <p:txBody>
          <a:bodyPr/>
          <a:lstStyle/>
          <a:p>
            <a:r>
              <a:rPr lang="pt-BR" b="1" dirty="0">
                <a:solidFill>
                  <a:schemeClr val="tx1"/>
                </a:solidFill>
              </a:rPr>
              <a:t>PREFEITURA DO MUNICÍPIO DE EMBAÚBA-SP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3</a:t>
            </a:fld>
            <a:endParaRPr lang="pt-BR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67544" y="980728"/>
            <a:ext cx="7777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3300"/>
                </a:solidFill>
              </a:rPr>
              <a:t>ORÇAMENTO INICIAL - SAÚDE</a:t>
            </a:r>
            <a:endParaRPr lang="pt-BR" sz="2400" b="1" dirty="0">
              <a:solidFill>
                <a:srgbClr val="003300"/>
              </a:solidFill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571472" y="71414"/>
            <a:ext cx="8208912" cy="7647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Arial Black" pitchFamily="34" charset="0"/>
              </a:rPr>
              <a:t>PREFEITURA DO MUNICÍPIO DE EMBAÚBA-SP</a:t>
            </a:r>
          </a:p>
          <a:p>
            <a:pPr algn="ctr"/>
            <a:r>
              <a:rPr lang="pt-BR" sz="1200" b="1" dirty="0">
                <a:latin typeface="Arial Black" pitchFamily="34" charset="0"/>
              </a:rPr>
              <a:t>Audiência Pública</a:t>
            </a:r>
          </a:p>
        </p:txBody>
      </p:sp>
      <p:pic>
        <p:nvPicPr>
          <p:cNvPr id="12" name="Picture 3" descr="Início - Prefeitura Municipal de Embaúba - S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52"/>
            <a:ext cx="659016" cy="642942"/>
          </a:xfrm>
          <a:prstGeom prst="rect">
            <a:avLst/>
          </a:prstGeom>
          <a:noFill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42BD247-E571-E5C1-6DFD-4D219A65CC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49" y="1625565"/>
            <a:ext cx="8209075" cy="198486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C2DE9CE-B097-DCCA-9FFD-F27ED56761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3749575"/>
            <a:ext cx="8180880" cy="24676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019568" cy="365125"/>
          </a:xfrm>
        </p:spPr>
        <p:txBody>
          <a:bodyPr/>
          <a:lstStyle/>
          <a:p>
            <a:r>
              <a:rPr lang="pt-BR" b="1" dirty="0">
                <a:solidFill>
                  <a:schemeClr val="tx1"/>
                </a:solidFill>
              </a:rPr>
              <a:t>PREFEITURA DO MUNICÍPIO DE EMBAÚBA-SP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4</a:t>
            </a:fld>
            <a:endParaRPr lang="pt-BR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67544" y="980728"/>
            <a:ext cx="7777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3300"/>
                </a:solidFill>
              </a:rPr>
              <a:t>ORÇAMENTO INICIAL - SAÚDE</a:t>
            </a:r>
            <a:endParaRPr lang="pt-BR" sz="2400" b="1" dirty="0">
              <a:solidFill>
                <a:srgbClr val="003300"/>
              </a:solidFill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571472" y="71414"/>
            <a:ext cx="8208912" cy="7647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Arial Black" pitchFamily="34" charset="0"/>
              </a:rPr>
              <a:t>PREFEITURA DO MUNICÍPIO DE EMBAÚBA-SP</a:t>
            </a:r>
          </a:p>
          <a:p>
            <a:pPr algn="ctr"/>
            <a:r>
              <a:rPr lang="pt-BR" sz="1200" b="1" dirty="0">
                <a:latin typeface="Arial Black" pitchFamily="34" charset="0"/>
              </a:rPr>
              <a:t>Audiência Pública</a:t>
            </a:r>
          </a:p>
        </p:txBody>
      </p:sp>
      <p:pic>
        <p:nvPicPr>
          <p:cNvPr id="12" name="Picture 3" descr="Início - Prefeitura Municipal de Embaúba - S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52"/>
            <a:ext cx="659016" cy="642942"/>
          </a:xfrm>
          <a:prstGeom prst="rect">
            <a:avLst/>
          </a:prstGeom>
          <a:noFill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77853E1-E690-0735-BE62-6BC20E49A4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21" y="1637509"/>
            <a:ext cx="8177330" cy="186349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E14215EF-4E3C-5D89-A42F-AAAECE515C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496" y="3683604"/>
            <a:ext cx="8210863" cy="243101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019568" cy="365125"/>
          </a:xfrm>
        </p:spPr>
        <p:txBody>
          <a:bodyPr/>
          <a:lstStyle/>
          <a:p>
            <a:r>
              <a:rPr lang="pt-BR" b="1" dirty="0">
                <a:solidFill>
                  <a:schemeClr val="tx1"/>
                </a:solidFill>
              </a:rPr>
              <a:t>PREFEITURA DO MUNICÍPIO DE EMBAÚBA-SP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5</a:t>
            </a:fld>
            <a:endParaRPr lang="pt-BR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67544" y="980728"/>
            <a:ext cx="7777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3300"/>
                </a:solidFill>
              </a:rPr>
              <a:t>ORÇAMENTO INICIAL - SAÚDE</a:t>
            </a:r>
            <a:endParaRPr lang="pt-BR" sz="2400" b="1" dirty="0">
              <a:solidFill>
                <a:srgbClr val="003300"/>
              </a:solidFill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571472" y="71414"/>
            <a:ext cx="8208912" cy="7647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Arial Black" pitchFamily="34" charset="0"/>
              </a:rPr>
              <a:t>PREFEITURA DO MUNICÍPIO DE EMBAÚBA-SP</a:t>
            </a:r>
          </a:p>
          <a:p>
            <a:pPr algn="ctr"/>
            <a:r>
              <a:rPr lang="pt-BR" sz="1200" b="1" dirty="0">
                <a:latin typeface="Arial Black" pitchFamily="34" charset="0"/>
              </a:rPr>
              <a:t>Audiência Pública</a:t>
            </a:r>
          </a:p>
        </p:txBody>
      </p:sp>
      <p:pic>
        <p:nvPicPr>
          <p:cNvPr id="12" name="Picture 3" descr="Início - Prefeitura Municipal de Embaúba - S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52"/>
            <a:ext cx="659016" cy="642942"/>
          </a:xfrm>
          <a:prstGeom prst="rect">
            <a:avLst/>
          </a:prstGeom>
          <a:noFill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D41F182-106B-1729-BDA7-F4B850C485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241" y="1550238"/>
            <a:ext cx="7560592" cy="493616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019568" cy="365125"/>
          </a:xfrm>
        </p:spPr>
        <p:txBody>
          <a:bodyPr/>
          <a:lstStyle/>
          <a:p>
            <a:r>
              <a:rPr lang="pt-BR" b="1" dirty="0">
                <a:solidFill>
                  <a:schemeClr val="tx1"/>
                </a:solidFill>
              </a:rPr>
              <a:t>PREFEITURA DO MUNICÍPIO DE EMBAÚBA-SP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6</a:t>
            </a:fld>
            <a:endParaRPr lang="pt-BR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67544" y="980728"/>
            <a:ext cx="7777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400" b="1" dirty="0">
                <a:solidFill>
                  <a:srgbClr val="003300"/>
                </a:solidFill>
              </a:rPr>
              <a:t>APLICAÇÃO - SAÚDE</a:t>
            </a:r>
          </a:p>
        </p:txBody>
      </p:sp>
      <p:sp>
        <p:nvSpPr>
          <p:cNvPr id="10" name="Retângulo de cantos arredondados 9"/>
          <p:cNvSpPr/>
          <p:nvPr/>
        </p:nvSpPr>
        <p:spPr>
          <a:xfrm>
            <a:off x="571472" y="71414"/>
            <a:ext cx="8208912" cy="7647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Arial Black" pitchFamily="34" charset="0"/>
              </a:rPr>
              <a:t>PREFEITURA DO MUNICÍPIO DE EMBAÚBA-SP</a:t>
            </a:r>
          </a:p>
          <a:p>
            <a:pPr algn="ctr"/>
            <a:r>
              <a:rPr lang="pt-BR" sz="1200" b="1" dirty="0">
                <a:latin typeface="Arial Black" pitchFamily="34" charset="0"/>
              </a:rPr>
              <a:t>Audiência Pública</a:t>
            </a:r>
          </a:p>
        </p:txBody>
      </p:sp>
      <p:pic>
        <p:nvPicPr>
          <p:cNvPr id="12" name="Picture 3" descr="Início - Prefeitura Municipal de Embaúba - S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52"/>
            <a:ext cx="659016" cy="642942"/>
          </a:xfrm>
          <a:prstGeom prst="rect">
            <a:avLst/>
          </a:prstGeom>
          <a:noFill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4ABD437-F63E-7CF9-3B18-9C6CC724AD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40" y="1437928"/>
            <a:ext cx="8889527" cy="491842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019568" cy="365125"/>
          </a:xfrm>
        </p:spPr>
        <p:txBody>
          <a:bodyPr/>
          <a:lstStyle/>
          <a:p>
            <a:r>
              <a:rPr lang="pt-BR" b="1" dirty="0">
                <a:solidFill>
                  <a:schemeClr val="tx1"/>
                </a:solidFill>
              </a:rPr>
              <a:t>PREFEITURA DO MUNICÍPIO DE EMBAÚBA-SP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7</a:t>
            </a:fld>
            <a:endParaRPr lang="pt-BR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67544" y="980728"/>
            <a:ext cx="7777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3300"/>
                </a:solidFill>
              </a:rPr>
              <a:t>APLICAÇÃO - SAÚDE</a:t>
            </a:r>
            <a:endParaRPr lang="pt-BR" sz="2400" b="1" dirty="0">
              <a:solidFill>
                <a:srgbClr val="003300"/>
              </a:solidFill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571472" y="71414"/>
            <a:ext cx="8208912" cy="7647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Arial Black" pitchFamily="34" charset="0"/>
              </a:rPr>
              <a:t>PREFEITURA DO MUNICÍPIO DE EMBAÚBA-SP</a:t>
            </a:r>
          </a:p>
          <a:p>
            <a:pPr algn="ctr"/>
            <a:r>
              <a:rPr lang="pt-BR" sz="1200" b="1" dirty="0">
                <a:latin typeface="Arial Black" pitchFamily="34" charset="0"/>
              </a:rPr>
              <a:t>Audiência Pública</a:t>
            </a:r>
          </a:p>
        </p:txBody>
      </p:sp>
      <p:pic>
        <p:nvPicPr>
          <p:cNvPr id="12" name="Picture 3" descr="Início - Prefeitura Municipal de Embaúba - S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52"/>
            <a:ext cx="659016" cy="642942"/>
          </a:xfrm>
          <a:prstGeom prst="rect">
            <a:avLst/>
          </a:prstGeom>
          <a:noFill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9D3D7C71-C925-2A93-7CF1-FC3E30709B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69" y="1475041"/>
            <a:ext cx="8732461" cy="486244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019568" cy="365125"/>
          </a:xfrm>
        </p:spPr>
        <p:txBody>
          <a:bodyPr/>
          <a:lstStyle/>
          <a:p>
            <a:r>
              <a:rPr lang="pt-BR" b="1" dirty="0">
                <a:solidFill>
                  <a:schemeClr val="tx1"/>
                </a:solidFill>
              </a:rPr>
              <a:t>PREFEITURA DO MUNICÍPIO DE EMBAÚBA-SP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8</a:t>
            </a:fld>
            <a:endParaRPr lang="pt-BR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67544" y="980728"/>
            <a:ext cx="7777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3300"/>
                </a:solidFill>
              </a:rPr>
              <a:t>EXECUÇÃO ORÇAMENTÁRIA - SAÚDE</a:t>
            </a:r>
            <a:endParaRPr lang="pt-BR" sz="2400" b="1" dirty="0">
              <a:solidFill>
                <a:srgbClr val="003300"/>
              </a:solidFill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571472" y="71414"/>
            <a:ext cx="8208912" cy="7647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Arial Black" pitchFamily="34" charset="0"/>
              </a:rPr>
              <a:t>PREFEITURA DO MUNICÍPIO DE EMBAÚBA-SP</a:t>
            </a:r>
          </a:p>
          <a:p>
            <a:pPr algn="ctr"/>
            <a:r>
              <a:rPr lang="pt-BR" sz="1200" b="1" dirty="0">
                <a:latin typeface="Arial Black" pitchFamily="34" charset="0"/>
              </a:rPr>
              <a:t>Audiência Pública</a:t>
            </a:r>
          </a:p>
        </p:txBody>
      </p:sp>
      <p:pic>
        <p:nvPicPr>
          <p:cNvPr id="12" name="Picture 3" descr="Início - Prefeitura Municipal de Embaúba - S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52"/>
            <a:ext cx="659016" cy="642942"/>
          </a:xfrm>
          <a:prstGeom prst="rect">
            <a:avLst/>
          </a:prstGeom>
          <a:noFill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30E316F-BEDF-AD1A-756B-D26CB831B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33" y="1582538"/>
            <a:ext cx="8384924" cy="1846462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A813A51-12D8-B9F3-9024-C54966C1D4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33" y="3876681"/>
            <a:ext cx="8384924" cy="160303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019568" cy="365125"/>
          </a:xfrm>
        </p:spPr>
        <p:txBody>
          <a:bodyPr/>
          <a:lstStyle/>
          <a:p>
            <a:r>
              <a:rPr lang="pt-BR" b="1" dirty="0">
                <a:solidFill>
                  <a:schemeClr val="tx1"/>
                </a:solidFill>
              </a:rPr>
              <a:t>PREFEITURA DO MUNICÍPIO DE EMBAÚBA-SP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FB79-A86A-421F-A4A6-D350C5B79950}" type="slidenum">
              <a:rPr lang="pt-BR" smtClean="0"/>
              <a:pPr/>
              <a:t>9</a:t>
            </a:fld>
            <a:endParaRPr lang="pt-BR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67544" y="980728"/>
            <a:ext cx="7777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3300"/>
                </a:solidFill>
              </a:rPr>
              <a:t>EXECUÇÃO ORÇAMENTÁRIA - SAÚDE</a:t>
            </a:r>
            <a:endParaRPr lang="pt-BR" sz="2400" b="1" dirty="0">
              <a:solidFill>
                <a:srgbClr val="003300"/>
              </a:solidFill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571472" y="71414"/>
            <a:ext cx="8208912" cy="7647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latin typeface="Arial Black" pitchFamily="34" charset="0"/>
              </a:rPr>
              <a:t>PREFEITURA DO MUNICÍPIO DE EMBAÚBA-SP</a:t>
            </a:r>
          </a:p>
          <a:p>
            <a:pPr algn="ctr"/>
            <a:r>
              <a:rPr lang="pt-BR" sz="1200" b="1" dirty="0">
                <a:latin typeface="Arial Black" pitchFamily="34" charset="0"/>
              </a:rPr>
              <a:t>Audiência Pública</a:t>
            </a:r>
          </a:p>
        </p:txBody>
      </p:sp>
      <p:pic>
        <p:nvPicPr>
          <p:cNvPr id="12" name="Picture 3" descr="Início - Prefeitura Municipal de Embaúba - S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52"/>
            <a:ext cx="659016" cy="642942"/>
          </a:xfrm>
          <a:prstGeom prst="rect">
            <a:avLst/>
          </a:prstGeom>
          <a:noFill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F2FB451F-BA6D-B496-054E-4D01A56423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350" y="2204864"/>
            <a:ext cx="8208912" cy="252964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l">
  <a:themeElements>
    <a:clrScheme name="Papel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l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l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2682</TotalTime>
  <Words>325</Words>
  <Application>Microsoft Office PowerPoint</Application>
  <PresentationFormat>Apresentação na tela (4:3)</PresentationFormat>
  <Paragraphs>83</Paragraphs>
  <Slides>14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20" baseType="lpstr">
      <vt:lpstr>Arial Black</vt:lpstr>
      <vt:lpstr>Calibri</vt:lpstr>
      <vt:lpstr>Constantia</vt:lpstr>
      <vt:lpstr>Wingdings 2</vt:lpstr>
      <vt:lpstr>Papel</vt:lpstr>
      <vt:lpstr>Imagem de bitmap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:.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José Márcio Oliveira</cp:lastModifiedBy>
  <cp:revision>187</cp:revision>
  <cp:lastPrinted>2022-01-31T10:59:27Z</cp:lastPrinted>
  <dcterms:created xsi:type="dcterms:W3CDTF">2011-02-09T11:17:23Z</dcterms:created>
  <dcterms:modified xsi:type="dcterms:W3CDTF">2024-09-25T14:42:09Z</dcterms:modified>
</cp:coreProperties>
</file>